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Introduce the campaign before showing the offer.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both the button wording and the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the final file and check every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6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>
                <a:solidFill>
                  <a:srgbClr val="E8EDE1"/>
                </a:solidFill>
                <a:latin typeface="Arial"/>
              </a:rPr>
              <a:t>Northstar campaign brief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000">
                <a:solidFill>
                  <a:srgbClr val="E8EDE1"/>
                </a:solidFill>
                <a:latin typeface="Arial"/>
              </a:rPr>
              <a:t>Make room for a new season.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6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>
                <a:solidFill>
                  <a:srgbClr val="E8EDE1"/>
                </a:solidFill>
                <a:latin typeface="Arial"/>
              </a:rPr>
              <a:t>Language review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40080" y="1828800"/>
            <a:ext cx="9418320" cy="914400"/>
            <a:chOff x="640080" y="1828800"/>
            <a:chExt cx="9418320" cy="914400"/>
          </a:xfrm>
        </p:grpSpPr>
        <p:sp>
          <p:nvSpPr>
            <p:cNvPr id="4" name="TextBox 3"/>
            <p:cNvSpPr txBox="1"/>
            <p:nvPr/>
          </p:nvSpPr>
          <p:spPr>
            <a:xfrm>
              <a:off x="640080" y="1828800"/>
              <a:ext cx="3657600" cy="9144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600">
                  <a:solidFill>
                    <a:srgbClr val="E8EDE1"/>
                  </a:solidFill>
                  <a:latin typeface="Arial"/>
                </a:rPr>
                <a:t>Shop now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72000" y="1828800"/>
              <a:ext cx="5486400" cy="91440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sz="2600">
                  <a:solidFill>
                    <a:srgbClr val="E8EDE1"/>
                  </a:solidFill>
                  <a:latin typeface="Arial"/>
                </a:rPr>
                <a:t>Check the landing page</a:t>
              </a:r>
            </a:p>
          </p:txBody>
        </p:sp>
      </p:grp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0080" y="3657600"/>
          <a:ext cx="10058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  <a:gridCol w="5029200"/>
              </a:tblGrid>
              <a:tr h="685800">
                <a:tc>
                  <a:txBody>
                    <a:bodyPr/>
                    <a:lstStyle/>
                    <a:p>
                      <a:r>
                        <a:t>Market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Owner</a:t>
                      </a:r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Marketing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60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>
                <a:solidFill>
                  <a:srgbClr val="E8EDE1"/>
                </a:solidFill>
                <a:latin typeface="Arial"/>
              </a:rPr>
              <a:t>Final delivery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>
                <a:solidFill>
                  <a:srgbClr val="E8EDE1"/>
                </a:solidFill>
                <a:latin typeface="Arial"/>
              </a:rPr>
              <a:t>Download the reviewed presentation.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36576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E8EDE1"/>
                </a:solidFill>
                <a:latin typeface="Arial"/>
              </a:rPr>
              <a:t>This is a fictional editorial fixture.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Northstar fictional review example (English source)</dc:title>
  <dc:subject>Editorial example, not customer data or an AI translation result</dc:subject>
  <dc:creator>Nativ</dc:creator>
  <cp:keywords/>
  <dc:description>Fictional editorial fixture. French wording is manually supplied and not professionally reviewed. No customer data.</dc:description>
  <cp:lastModifiedBy>Nativ editorial</cp:lastModifiedBy>
  <cp:revision>1</cp:revision>
  <dcterms:created xsi:type="dcterms:W3CDTF">2026-10-28T09:38:59Z</dcterms:created>
  <dcterms:modified xsi:type="dcterms:W3CDTF">2026-10-28T09:38:59Z</dcterms:modified>
  <cp:category/>
</cp:coreProperties>
</file>